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1FD752-A099-4C7C-B2DC-4002B5364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FC1066F-61F4-45EC-A746-838D5ADAF1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0FF494B-4232-4002-B1AA-593322FCB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4E66-B31C-449A-A78F-EFA547F47925}" type="datetimeFigureOut">
              <a:rPr lang="cs-CZ" smtClean="0"/>
              <a:t>14.08.2026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334FD0D-C807-4DD9-B067-1D1070AE7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B7F24F7-80ED-4D65-BE3D-D9FC67181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B5CB-B7E1-4774-9FE7-ABBC2E077D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0689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7A4FDB-928A-423D-A171-9C122D6AF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9D4EF21-8104-4D59-99B1-953351817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47B189A-7668-48EB-8283-7881944A0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4E66-B31C-449A-A78F-EFA547F47925}" type="datetimeFigureOut">
              <a:rPr lang="cs-CZ" smtClean="0"/>
              <a:t>14.08.2026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805A68E-E6D9-42A4-B50C-E5FC6F6BC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D9644E1-B7DA-4D95-ACC5-8720B109F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B5CB-B7E1-4774-9FE7-ABBC2E077D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7373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853D40-A78F-4A58-A2F7-DE45D8E7C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6F8ED37-9172-4EF9-8D6D-C733B633F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1C4FA37-41E9-4712-A79F-1DDCD8928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4E66-B31C-449A-A78F-EFA547F47925}" type="datetimeFigureOut">
              <a:rPr lang="cs-CZ" smtClean="0"/>
              <a:t>14.08.2026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5A9A63A-096C-4C0D-930F-C95A4FA26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40F2736-C832-4601-9A5E-7D889C786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B5CB-B7E1-4774-9FE7-ABBC2E077D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2976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8431BC-F002-4118-96B1-6E9B05DCD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BC66A71-D1B0-480C-B09F-4A50D112AB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6195F9F9-A3A3-447E-917D-1C2BB4AE38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82AC35F-61D5-49EC-8F96-222C1D36D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4E66-B31C-449A-A78F-EFA547F47925}" type="datetimeFigureOut">
              <a:rPr lang="cs-CZ" smtClean="0"/>
              <a:t>14.08.2026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ECFCE02-DE71-4964-A626-50B029E75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A42F892-1852-4295-B299-F5AD0DDFF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B5CB-B7E1-4774-9FE7-ABBC2E077D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4938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6260A7-C81A-47BF-B352-49CD6D77B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3856F7DA-A3B5-47CC-A16F-F4ACAFD4D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D295BBDE-82F1-4BC4-93CF-676EBFAFE7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357D6FEB-CCE5-41F9-9BB6-6BB57C99B7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6C1A6C7-F72C-47AB-A7AC-225B3D10C0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A8EDAFF-C905-4A08-A724-FC8F30587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4E66-B31C-449A-A78F-EFA547F47925}" type="datetimeFigureOut">
              <a:rPr lang="cs-CZ" smtClean="0"/>
              <a:t>14.08.2026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C7502A8-8F06-4170-9F3C-F8F9CC918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9531D72-E5F3-40D8-94B2-8967F9D05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B5CB-B7E1-4774-9FE7-ABBC2E077D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6818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6DFDBC-7B8E-4023-A516-D8AF1E4E8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255AA0B-59DA-4978-A822-CAEE09E25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4E66-B31C-449A-A78F-EFA547F47925}" type="datetimeFigureOut">
              <a:rPr lang="cs-CZ" smtClean="0"/>
              <a:t>14.08.2026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DC719A6-493E-4FBB-8983-2E4508049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D3E4947-4ECD-4D3D-BB30-0FFA7299C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B5CB-B7E1-4774-9FE7-ABBC2E077D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6787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6849C9A-C9DC-4F8B-A1AB-544BD7C3A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4E66-B31C-449A-A78F-EFA547F47925}" type="datetimeFigureOut">
              <a:rPr lang="cs-CZ" smtClean="0"/>
              <a:t>14.08.2026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64FEFDD-B98C-4A35-8B99-BDBF3C2F5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8050FFA-18B1-49E9-8A65-35641934C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B5CB-B7E1-4774-9FE7-ABBC2E077D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1103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8F648E-65D6-43A6-844B-A0A00F5A8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3DAFF4C-48F6-4438-9D0D-876DC87FF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55A43848-9370-481E-A2FA-7A4F6F34F5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12633A7-60F4-4329-9B71-30D9FD30E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4E66-B31C-449A-A78F-EFA547F47925}" type="datetimeFigureOut">
              <a:rPr lang="cs-CZ" smtClean="0"/>
              <a:t>14.08.2026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B775BEC-C99A-4E8E-AFE0-11976E2C2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5B0D0D7-DFAD-4CE8-A32A-CDD3DDEF1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B5CB-B7E1-4774-9FE7-ABBC2E077D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370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36FBB5-15CB-4437-B3E7-E7762D4BD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B7E026B4-02AE-46D0-8445-3FA13754CA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E98DFA8-92BB-4501-B8F8-85FB513EEB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0C82F1B-8B35-45FD-B484-B1CEE785D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4E66-B31C-449A-A78F-EFA547F47925}" type="datetimeFigureOut">
              <a:rPr lang="cs-CZ" smtClean="0"/>
              <a:t>14.08.2026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9AE359D-05A9-43C9-8919-8920FA9B4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0CC90A3-2911-4F46-ACFF-12B08A1EB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B5CB-B7E1-4774-9FE7-ABBC2E077D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9073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03CBE0-F72A-4AA5-B6D5-E716191EB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3DF73A1-5A6C-4A6F-B574-CB51104B65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2947610-7015-4D23-ACA3-8F5634917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4E66-B31C-449A-A78F-EFA547F47925}" type="datetimeFigureOut">
              <a:rPr lang="cs-CZ" smtClean="0"/>
              <a:t>14.08.2026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C411ADB-9FCF-4BAA-AB5D-EAF1B5289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4950A44-53FD-4BA0-97A7-4A12A3263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B5CB-B7E1-4774-9FE7-ABBC2E077D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8023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AE55176-B18D-4698-8389-A9AD651DD0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32BA136-C4CD-47C2-ADDE-111ABBAE7C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55D1420-9BB2-4CC5-93EB-B5B541FDA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B4E66-B31C-449A-A78F-EFA547F47925}" type="datetimeFigureOut">
              <a:rPr lang="cs-CZ" smtClean="0"/>
              <a:t>14.08.2026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0861F3C-2C1E-4988-921E-83D170CC1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276CE40-0A93-441D-A03D-20130A43D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B5CB-B7E1-4774-9FE7-ABBC2E077D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6511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0449927-97A1-41CF-AE6D-6DB6E48BF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BC9976CA-F437-4B17-80DC-2AF9FAD90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35128DB-DEBE-4AE1-8E4F-F1CFF2CB7B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B4E66-B31C-449A-A78F-EFA547F47925}" type="datetimeFigureOut">
              <a:rPr lang="cs-CZ" smtClean="0"/>
              <a:t>14.08.2026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8F002BF-AD5F-4D02-B645-0D471B9F0F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289940F-B867-4647-B54D-432136B1BC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7B5CB-B7E1-4774-9FE7-ABBC2E077DB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1331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F3AF095F-3864-492F-A220-A3548686C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36" y="0"/>
            <a:ext cx="5455764" cy="408725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DD47986-2FAD-4695-8921-E44DFCD7E4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636" y="1"/>
            <a:ext cx="5778492" cy="4087256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46391E65-55B0-49AC-BEF4-A4FE818B03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000" y="3007605"/>
            <a:ext cx="11844000" cy="1079651"/>
          </a:xfrm>
        </p:spPr>
        <p:txBody>
          <a:bodyPr>
            <a:noAutofit/>
          </a:bodyPr>
          <a:lstStyle/>
          <a:p>
            <a:r>
              <a:rPr lang="cs-CZ" sz="6600" b="1" dirty="0" err="1">
                <a:solidFill>
                  <a:srgbClr val="FF0000"/>
                </a:solidFill>
              </a:rPr>
              <a:t>Vitějovické</a:t>
            </a:r>
            <a:r>
              <a:rPr lang="cs-CZ" sz="6600" b="1" dirty="0">
                <a:solidFill>
                  <a:srgbClr val="FF0000"/>
                </a:solidFill>
              </a:rPr>
              <a:t> dožínkové pečení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B1FA72E-F0CC-47AE-88E4-BBE4392EB9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000" y="4483864"/>
            <a:ext cx="11844000" cy="2374135"/>
          </a:xfrm>
        </p:spPr>
        <p:txBody>
          <a:bodyPr>
            <a:normAutofit fontScale="25000" lnSpcReduction="20000"/>
          </a:bodyPr>
          <a:lstStyle/>
          <a:p>
            <a:r>
              <a:rPr lang="cs-CZ" sz="14400" b="1" dirty="0">
                <a:solidFill>
                  <a:srgbClr val="0070C0"/>
                </a:solidFill>
              </a:rPr>
              <a:t>V sobotu 22. </a:t>
            </a:r>
            <a:r>
              <a:rPr lang="cs-CZ" sz="14400" b="1">
                <a:solidFill>
                  <a:srgbClr val="0070C0"/>
                </a:solidFill>
              </a:rPr>
              <a:t>srpna 2026 </a:t>
            </a:r>
            <a:r>
              <a:rPr lang="cs-CZ" sz="14400" b="1" dirty="0">
                <a:solidFill>
                  <a:srgbClr val="0070C0"/>
                </a:solidFill>
              </a:rPr>
              <a:t>pořádá Sbor pro občanské záležitosti Vitějovice tradiční dožínkové pečení v obecní peci ve Vitějovicích. Dožínky budou zahájeny u obecní pece </a:t>
            </a:r>
          </a:p>
          <a:p>
            <a:r>
              <a:rPr lang="cs-CZ" sz="14400" b="1" dirty="0">
                <a:solidFill>
                  <a:srgbClr val="0070C0"/>
                </a:solidFill>
              </a:rPr>
              <a:t>ve 13.30 hod. dožínkovým průvodem s hudbou. Následuje volná zábava s posezením a občerstvením u obecní pece.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4561936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50</Words>
  <Application>Microsoft Office PowerPoint</Application>
  <PresentationFormat>Širokoúhlá obrazovka</PresentationFormat>
  <Paragraphs>3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Motiv Office</vt:lpstr>
      <vt:lpstr>Vitějovické dožínkové pečení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Vitějovické dožínkové pečení</dc:title>
  <dc:creator>Uživatel</dc:creator>
  <cp:lastModifiedBy>Obec Vitejovice</cp:lastModifiedBy>
  <cp:revision>11</cp:revision>
  <cp:lastPrinted>2026-08-11T05:59:21Z</cp:lastPrinted>
  <dcterms:created xsi:type="dcterms:W3CDTF">2018-08-13T09:15:07Z</dcterms:created>
  <dcterms:modified xsi:type="dcterms:W3CDTF">2026-08-14T11:57:33Z</dcterms:modified>
</cp:coreProperties>
</file>